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7C132A-F4AF-4127-B660-7D744B242A56}">
          <p14:sldIdLst>
            <p14:sldId id="256"/>
            <p14:sldId id="262"/>
            <p14:sldId id="257"/>
            <p14:sldId id="258"/>
            <p14:sldId id="259"/>
            <p14:sldId id="260"/>
            <p14:sldId id="261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3E1C7-7FDB-4043-B16D-4DF9A601F692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2451C-2BAA-4D5A-9C10-EC0A1CF15E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069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2451C-2BAA-4D5A-9C10-EC0A1CF15E08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0543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3" y="0"/>
            <a:ext cx="2293627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90" y="6426202"/>
            <a:ext cx="2819399" cy="126999"/>
          </a:xfrm>
        </p:spPr>
        <p:txBody>
          <a:bodyPr/>
          <a:lstStyle/>
          <a:p>
            <a:fld id="{BAEECDBE-EA08-4052-A950-AA688DF2E900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771828E4-251A-4310-B007-950A56340F89}" type="slidenum">
              <a:rPr lang="el-GR" smtClean="0"/>
              <a:t>‹#›</a:t>
            </a:fld>
            <a:endParaRPr lang="el-G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1" y="6296248"/>
            <a:ext cx="2820987" cy="152400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CDBE-EA08-4052-A950-AA688DF2E900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1828E4-251A-4310-B007-950A56340F89}" type="slidenum">
              <a:rPr lang="el-GR" smtClean="0"/>
              <a:t>‹#›</a:t>
            </a:fld>
            <a:endParaRPr lang="el-G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CDBE-EA08-4052-A950-AA688DF2E900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1828E4-251A-4310-B007-950A56340F89}" type="slidenum">
              <a:rPr lang="el-GR" smtClean="0"/>
              <a:t>‹#›</a:t>
            </a:fld>
            <a:endParaRPr lang="el-G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CDBE-EA08-4052-A950-AA688DF2E900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1828E4-251A-4310-B007-950A56340F89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7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90" y="6426202"/>
            <a:ext cx="2819399" cy="126999"/>
          </a:xfrm>
        </p:spPr>
        <p:txBody>
          <a:bodyPr/>
          <a:lstStyle/>
          <a:p>
            <a:fld id="{BAEECDBE-EA08-4052-A950-AA688DF2E900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771828E4-251A-4310-B007-950A56340F89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1" y="6296248"/>
            <a:ext cx="2820987" cy="152400"/>
          </a:xfrm>
        </p:spPr>
        <p:txBody>
          <a:bodyPr/>
          <a:lstStyle/>
          <a:p>
            <a:endParaRPr lang="el-GR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5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1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CDBE-EA08-4052-A950-AA688DF2E900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1828E4-251A-4310-B007-950A56340F89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1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CDBE-EA08-4052-A950-AA688DF2E900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1828E4-251A-4310-B007-950A56340F89}" type="slidenum">
              <a:rPr lang="el-GR" smtClean="0"/>
              <a:t>‹#›</a:t>
            </a:fld>
            <a:endParaRPr lang="el-G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CDBE-EA08-4052-A950-AA688DF2E900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1828E4-251A-4310-B007-950A56340F8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CDBE-EA08-4052-A950-AA688DF2E900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1828E4-251A-4310-B007-950A56340F89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1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CDBE-EA08-4052-A950-AA688DF2E900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1828E4-251A-4310-B007-950A56340F89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2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CDBE-EA08-4052-A950-AA688DF2E900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1828E4-251A-4310-B007-950A56340F89}" type="slidenum">
              <a:rPr lang="el-GR" smtClean="0"/>
              <a:t>‹#›</a:t>
            </a:fld>
            <a:endParaRPr lang="el-G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1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1828E4-251A-4310-B007-950A56340F8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2" y="6426202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AEECDBE-EA08-4052-A950-AA688DF2E900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Santa Claus Is Coming To Town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5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4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9632" y="0"/>
            <a:ext cx="4464496" cy="9087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u="sng" dirty="0" smtClean="0"/>
              <a:t>Christmas EVE</a:t>
            </a:r>
            <a:endParaRPr lang="el-GR" sz="5400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7504" y="1052736"/>
            <a:ext cx="6264696" cy="1800200"/>
          </a:xfrm>
        </p:spPr>
        <p:txBody>
          <a:bodyPr>
            <a:normAutofit fontScale="92500" lnSpcReduction="10000"/>
          </a:bodyPr>
          <a:lstStyle/>
          <a:p>
            <a:r>
              <a:rPr lang="en-US" sz="3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Christmas Eve is traditionally the day for decorating churches and homes. It marks the beginning of the period  formally known as Christmas-Tide.    </a:t>
            </a:r>
            <a:endParaRPr lang="el-GR" sz="32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40968"/>
            <a:ext cx="6336704" cy="359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66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94133" y="956050"/>
            <a:ext cx="12815688" cy="2400657"/>
          </a:xfrm>
          <a:prstGeom prst="rect">
            <a:avLst/>
          </a:prstGeom>
          <a:noFill/>
        </p:spPr>
        <p:txBody>
          <a:bodyPr wrap="none" numCol="1" rtlCol="0" anchor="ctr">
            <a:spAutoFit/>
          </a:bodyPr>
          <a:lstStyle/>
          <a:p>
            <a:pPr marL="3771900" lvl="7" indent="-5715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England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families often celebrate together</a:t>
            </a:r>
          </a:p>
          <a:p>
            <a:pPr marL="4114800" lvl="8" indent="-45720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of them have a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hristmas tree in their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house.</a:t>
            </a:r>
          </a:p>
          <a:p>
            <a:pPr marL="4114800" lvl="8" indent="-45720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Most villages, towns and cities are decorated with lights.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824457" y="104755"/>
            <a:ext cx="7377019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CHRISTMAS IN 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ENGLAND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21463" y="34490"/>
            <a:ext cx="914400" cy="914400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-Point Star 5"/>
          <p:cNvSpPr/>
          <p:nvPr/>
        </p:nvSpPr>
        <p:spPr>
          <a:xfrm>
            <a:off x="8172401" y="72473"/>
            <a:ext cx="866185" cy="838435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56706"/>
            <a:ext cx="9144001" cy="350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6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23728" y="2882"/>
            <a:ext cx="40933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SANTA CLAUS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263" y="997832"/>
            <a:ext cx="849206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 smtClean="0"/>
              <a:t>Children believe that </a:t>
            </a:r>
            <a:r>
              <a:rPr lang="en-US" sz="3200" b="1" dirty="0" smtClean="0"/>
              <a:t>Father Christmas </a:t>
            </a:r>
            <a:r>
              <a:rPr lang="en-US" sz="3200" dirty="0" smtClean="0"/>
              <a:t>or </a:t>
            </a:r>
            <a:r>
              <a:rPr lang="en-US" sz="3200" b="1" dirty="0" smtClean="0"/>
              <a:t>Santa </a:t>
            </a:r>
          </a:p>
          <a:p>
            <a:r>
              <a:rPr lang="en-US" sz="3200" b="1" dirty="0" smtClean="0"/>
              <a:t>Claus </a:t>
            </a:r>
            <a:r>
              <a:rPr lang="en-US" sz="3200" dirty="0" smtClean="0"/>
              <a:t>leaves presents in stockings or pillow-cases.</a:t>
            </a:r>
          </a:p>
          <a:p>
            <a:r>
              <a:rPr lang="en-US" sz="3200" dirty="0" smtClean="0"/>
              <a:t>These are normally hung up by the fire or by the </a:t>
            </a:r>
          </a:p>
          <a:p>
            <a:r>
              <a:rPr lang="en-US" sz="3200" dirty="0" smtClean="0"/>
              <a:t>Children’s beds on Christmas Eve.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9935"/>
            <a:ext cx="9144000" cy="379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6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235967"/>
            <a:ext cx="49101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TRADITIONAL FOOD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005408"/>
            <a:ext cx="314049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 Traditional</a:t>
            </a:r>
          </a:p>
          <a:p>
            <a:pPr algn="ctr"/>
            <a:r>
              <a:rPr lang="en-US" sz="2800" dirty="0" smtClean="0"/>
              <a:t>English dinner includes: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dirty="0" smtClean="0"/>
              <a:t>Roast turkey or goose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dirty="0" smtClean="0"/>
              <a:t>Brussels sprouts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dirty="0" smtClean="0"/>
              <a:t>Cranberry sauce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dirty="0" smtClean="0"/>
              <a:t>Roast potatoes etc.</a:t>
            </a:r>
          </a:p>
          <a:p>
            <a:pPr algn="ctr"/>
            <a:endParaRPr lang="en-US" sz="2800" dirty="0" smtClean="0"/>
          </a:p>
          <a:p>
            <a:pPr marL="457200" indent="-457200" algn="ctr">
              <a:buFont typeface="Wingdings" panose="05000000000000000000" pitchFamily="2" charset="2"/>
              <a:buChar char="Ø"/>
            </a:pPr>
            <a:endParaRPr lang="el-GR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09778"/>
            <a:ext cx="4337961" cy="2880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55399"/>
            <a:ext cx="4355976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534"/>
            <a:ext cx="9144000" cy="516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78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7670241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Christmas carols are special songs which are</a:t>
            </a:r>
          </a:p>
          <a:p>
            <a:r>
              <a:rPr lang="en-US" sz="3200" b="1" dirty="0" smtClean="0"/>
              <a:t>Sung during the </a:t>
            </a:r>
            <a:r>
              <a:rPr lang="en-US" sz="3200" b="1" dirty="0"/>
              <a:t>C</a:t>
            </a:r>
            <a:r>
              <a:rPr lang="en-US" sz="3200" b="1" dirty="0" smtClean="0"/>
              <a:t>hristmas season.</a:t>
            </a:r>
          </a:p>
          <a:p>
            <a:r>
              <a:rPr lang="en-US" sz="3200" b="1" dirty="0" smtClean="0"/>
              <a:t>The songs are about Jesus and the time </a:t>
            </a:r>
          </a:p>
          <a:p>
            <a:r>
              <a:rPr lang="en-US" sz="3200" b="1" dirty="0" smtClean="0"/>
              <a:t>When he was born..</a:t>
            </a:r>
          </a:p>
          <a:p>
            <a:r>
              <a:rPr lang="en-US" sz="3200" b="1" dirty="0" smtClean="0"/>
              <a:t>Children sing carols in the streets or public </a:t>
            </a:r>
          </a:p>
          <a:p>
            <a:r>
              <a:rPr lang="en-US" sz="3200" b="1" dirty="0" smtClean="0"/>
              <a:t>Places.</a:t>
            </a:r>
          </a:p>
          <a:p>
            <a:r>
              <a:rPr lang="en-US" sz="3200" b="1" dirty="0" smtClean="0"/>
              <a:t>They collect money for charity.</a:t>
            </a:r>
          </a:p>
          <a:p>
            <a:r>
              <a:rPr lang="en-US" sz="3200" b="1" dirty="0" smtClean="0"/>
              <a:t>The traditional period to sing carols is from </a:t>
            </a:r>
            <a:endParaRPr lang="en-US" sz="3200" b="1" dirty="0"/>
          </a:p>
          <a:p>
            <a:r>
              <a:rPr lang="en-US" sz="3200" b="1" dirty="0" smtClean="0"/>
              <a:t>Saint Thomas’s Day until the morning of</a:t>
            </a:r>
          </a:p>
          <a:p>
            <a:r>
              <a:rPr lang="en-US" sz="3200" b="1" dirty="0" smtClean="0"/>
              <a:t>Christmas Day. </a:t>
            </a:r>
          </a:p>
          <a:p>
            <a:endParaRPr lang="en-US" sz="4000" dirty="0" smtClean="0"/>
          </a:p>
          <a:p>
            <a:endParaRPr lang="en-US" sz="4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402" y="4597292"/>
            <a:ext cx="3387697" cy="22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5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590864"/>
            <a:ext cx="6552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‘’THE END’’</a:t>
            </a:r>
            <a:endParaRPr lang="el-GR" sz="8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567" y="1916832"/>
            <a:ext cx="5816865" cy="4752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40352" y="6093296"/>
            <a:ext cx="1403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Nicky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Zoubaki</a:t>
            </a: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8241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6352</TotalTime>
  <Words>180</Words>
  <Application>Microsoft Office PowerPoint</Application>
  <PresentationFormat>On-screen Show (4:3)</PresentationFormat>
  <Paragraphs>31</Paragraphs>
  <Slides>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Composite</vt:lpstr>
      <vt:lpstr>PowerPoint Presentation</vt:lpstr>
      <vt:lpstr>Christmas EVE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Stathis</dc:creator>
  <cp:lastModifiedBy>Stathis</cp:lastModifiedBy>
  <cp:revision>21</cp:revision>
  <dcterms:created xsi:type="dcterms:W3CDTF">2015-11-29T12:36:38Z</dcterms:created>
  <dcterms:modified xsi:type="dcterms:W3CDTF">2015-12-03T22:32:05Z</dcterms:modified>
</cp:coreProperties>
</file>