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41F4E-0D0D-46DF-B22E-12D78A8C7FE9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C9A7B-FCD0-41AE-AF82-58499A229F6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9A7B-FCD0-41AE-AF82-58499A229F63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7D3227-1502-4B8D-976D-19353513753D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406D1C-21DE-4A2F-AD45-0DFFAEF202F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932;&#929;&#921;&#915;&#937;&#925;&#913;_&#922;&#913;&#923;&#913;&#925;&#932;&#913;_-_Zouzounia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time!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Χρήστος Γεωργόπουλος </a:t>
            </a:r>
          </a:p>
          <a:p>
            <a:r>
              <a:rPr lang="el-GR" dirty="0" smtClean="0"/>
              <a:t>Γ1΄</a:t>
            </a:r>
            <a:endParaRPr lang="el-GR" dirty="0"/>
          </a:p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γυμνάσιο πύργου 2015-16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Christmas in Greece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People in Greece celebrate Christmas on the 25</a:t>
            </a:r>
            <a:r>
              <a:rPr lang="en-US" baseline="30000" dirty="0" smtClean="0"/>
              <a:t>th</a:t>
            </a:r>
            <a:r>
              <a:rPr lang="en-US" dirty="0" smtClean="0"/>
              <a:t> of December . They celebrate the birth of Jesus </a:t>
            </a:r>
          </a:p>
          <a:p>
            <a:pPr algn="ctr">
              <a:buNone/>
            </a:pPr>
            <a:r>
              <a:rPr lang="en-US" dirty="0" smtClean="0"/>
              <a:t>He was born in a manger with lots of animals because his mother and father couldn’t find a warm place because all was  full of…!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 …!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03480" y="1357299"/>
            <a:ext cx="4629070" cy="34099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/>
          </a:bodyPr>
          <a:lstStyle/>
          <a:p>
            <a:r>
              <a:rPr lang="en-US" dirty="0" smtClean="0"/>
              <a:t>People.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857232"/>
            <a:ext cx="8072462" cy="5786454"/>
          </a:xfrm>
        </p:spPr>
        <p:txBody>
          <a:bodyPr/>
          <a:lstStyle/>
          <a:p>
            <a:r>
              <a:rPr lang="en-US" dirty="0" smtClean="0"/>
              <a:t>Nowadays people decorate trees with </a:t>
            </a:r>
            <a:r>
              <a:rPr lang="en-US" dirty="0" smtClean="0"/>
              <a:t>lots </a:t>
            </a:r>
            <a:r>
              <a:rPr lang="en-US" dirty="0" smtClean="0"/>
              <a:t>of lights, balls and on the top of the tree they put </a:t>
            </a:r>
            <a:r>
              <a:rPr lang="en-US" dirty="0" smtClean="0"/>
              <a:t>a </a:t>
            </a:r>
            <a:r>
              <a:rPr lang="en-US" dirty="0" smtClean="0"/>
              <a:t>big star which is the symbol of </a:t>
            </a:r>
            <a:r>
              <a:rPr lang="en-US" dirty="0" err="1" smtClean="0"/>
              <a:t>christmas</a:t>
            </a:r>
            <a:r>
              <a:rPr lang="en-US" dirty="0" smtClean="0"/>
              <a:t>!!</a:t>
            </a:r>
          </a:p>
          <a:p>
            <a:r>
              <a:rPr lang="en-US" dirty="0" smtClean="0"/>
              <a:t>They make every year traditional sweets such as </a:t>
            </a:r>
            <a:r>
              <a:rPr lang="en-US" dirty="0" err="1" smtClean="0"/>
              <a:t>melomakarona</a:t>
            </a:r>
            <a:r>
              <a:rPr lang="en-US" dirty="0" smtClean="0"/>
              <a:t>, </a:t>
            </a:r>
            <a:r>
              <a:rPr lang="en-US" dirty="0" err="1" smtClean="0"/>
              <a:t>kourampiedes</a:t>
            </a:r>
            <a:r>
              <a:rPr lang="en-US" dirty="0" smtClean="0"/>
              <a:t> and </a:t>
            </a:r>
            <a:r>
              <a:rPr lang="en-US" dirty="0" err="1" smtClean="0"/>
              <a:t>diples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 24</a:t>
            </a:r>
            <a:r>
              <a:rPr lang="en-US" baseline="30000" dirty="0" smtClean="0"/>
              <a:t>th</a:t>
            </a:r>
            <a:r>
              <a:rPr lang="en-US" dirty="0" smtClean="0"/>
              <a:t>  December children </a:t>
            </a:r>
            <a:r>
              <a:rPr lang="en-US" dirty="0" smtClean="0"/>
              <a:t>sing </a:t>
            </a:r>
            <a:r>
              <a:rPr lang="en-US" dirty="0" smtClean="0"/>
              <a:t>carols </a:t>
            </a:r>
            <a:r>
              <a:rPr lang="en-US" dirty="0" smtClean="0"/>
              <a:t>from door to door and people give whatever they want…</a:t>
            </a:r>
          </a:p>
        </p:txBody>
      </p:sp>
      <p:pic>
        <p:nvPicPr>
          <p:cNvPr id="5" name="ΤΡΙΓΩΝΑ_ΚΑΛΑΝΤΑ_-_Zouzoun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01024" y="5214950"/>
            <a:ext cx="519114" cy="51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0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tree is decorated…!!!</a:t>
            </a:r>
            <a:endParaRPr lang="el-GR" dirty="0"/>
          </a:p>
        </p:txBody>
      </p:sp>
      <p:pic>
        <p:nvPicPr>
          <p:cNvPr id="4" name="3 - Θέση περιεχομένου" descr="12279106_427400610802268_286366246358253943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357298"/>
            <a:ext cx="4156728" cy="51959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Melomakarona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3 - Θέση περιεχομένου" descr="12272780_458171194367159_183619238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738908"/>
            <a:ext cx="7499350" cy="4218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Kourampeides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3 - Θέση περιεχομένου" descr="800px-Sugar_b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People every year get together, they </a:t>
            </a:r>
            <a:r>
              <a:rPr lang="en-US" smtClean="0"/>
              <a:t>sing laugh </a:t>
            </a:r>
            <a:r>
              <a:rPr lang="en-US" dirty="0" smtClean="0"/>
              <a:t>in front of the tree with their families the set fire because it’s winter and snows  and </a:t>
            </a:r>
            <a:r>
              <a:rPr lang="en-US" smtClean="0"/>
              <a:t>all </a:t>
            </a:r>
            <a:r>
              <a:rPr lang="en-US" smtClean="0"/>
              <a:t>together they </a:t>
            </a:r>
            <a:r>
              <a:rPr lang="en-US" dirty="0" smtClean="0"/>
              <a:t>spend this celebration 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END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Information: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Google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Youtube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Wikipiedia</a:t>
            </a:r>
            <a:r>
              <a:rPr lang="en-US" sz="2000" dirty="0" smtClean="0"/>
              <a:t>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169</Words>
  <Application>Microsoft Office PowerPoint</Application>
  <PresentationFormat>Προβολή στην οθόνη (4:3)</PresentationFormat>
  <Paragraphs>22</Paragraphs>
  <Slides>9</Slides>
  <Notes>1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Ηλιοστάσιο</vt:lpstr>
      <vt:lpstr>Christmas time! </vt:lpstr>
      <vt:lpstr>Christmas in Greece</vt:lpstr>
      <vt:lpstr>The place …!</vt:lpstr>
      <vt:lpstr>People.</vt:lpstr>
      <vt:lpstr>The tree is decorated…!!!</vt:lpstr>
      <vt:lpstr>Melomakarona </vt:lpstr>
      <vt:lpstr>Kourampeides </vt:lpstr>
      <vt:lpstr>Διαφάνεια 8</vt:lpstr>
      <vt:lpstr>                   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time!</dc:title>
  <dc:creator>XRISTOS</dc:creator>
  <cp:lastModifiedBy>afroditi</cp:lastModifiedBy>
  <cp:revision>13</cp:revision>
  <dcterms:created xsi:type="dcterms:W3CDTF">2015-11-29T08:38:02Z</dcterms:created>
  <dcterms:modified xsi:type="dcterms:W3CDTF">2015-12-10T19:07:06Z</dcterms:modified>
</cp:coreProperties>
</file>