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41F4E-0D0D-46DF-B22E-12D78A8C7FE9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C9A7B-FCD0-41AE-AF82-58499A229F6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C9A7B-FCD0-41AE-AF82-58499A229F63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07D3227-1502-4B8D-976D-19353513753D}" type="datetimeFigureOut">
              <a:rPr lang="el-GR" smtClean="0"/>
              <a:pPr/>
              <a:t>10/12/2015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0406D1C-21DE-4A2F-AD45-0DFFAEF202F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932;&#929;&#921;&#915;&#937;&#925;&#913;_&#922;&#913;&#923;&#913;&#925;&#932;&#913;_-_Zouzounia.mp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Christmas time!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Χρήστος Γεωργόπουλος </a:t>
            </a:r>
          </a:p>
          <a:p>
            <a:r>
              <a:rPr lang="el-GR" dirty="0" smtClean="0"/>
              <a:t>Γ1΄</a:t>
            </a:r>
            <a:endParaRPr lang="el-GR" dirty="0"/>
          </a:p>
          <a:p>
            <a:r>
              <a:rPr lang="el-GR" dirty="0" smtClean="0"/>
              <a:t>4</a:t>
            </a:r>
            <a:r>
              <a:rPr lang="el-GR" baseline="30000" dirty="0" smtClean="0"/>
              <a:t>ο</a:t>
            </a:r>
            <a:r>
              <a:rPr lang="el-GR" dirty="0" smtClean="0"/>
              <a:t> γυμνάσιο πύργου 2015-16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dirty="0" smtClean="0"/>
              <a:t>Christmas in Greece</a:t>
            </a:r>
            <a:endParaRPr lang="el-GR" sz="4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People in Greece celebrate Christmas on the 25</a:t>
            </a:r>
            <a:r>
              <a:rPr lang="en-US" baseline="30000" dirty="0" smtClean="0"/>
              <a:t>th</a:t>
            </a:r>
            <a:r>
              <a:rPr lang="en-US" dirty="0" smtClean="0"/>
              <a:t> of December . They celebrate the birth of Jesus </a:t>
            </a:r>
          </a:p>
          <a:p>
            <a:pPr algn="ctr">
              <a:buNone/>
            </a:pPr>
            <a:r>
              <a:rPr lang="en-US" dirty="0" smtClean="0"/>
              <a:t>He was born in a manger with lots of animals because his mother and father couldn’t find a warm place because all was  full of…!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place …!</a:t>
            </a:r>
            <a:endParaRPr lang="el-GR" dirty="0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03480" y="1357299"/>
            <a:ext cx="4629070" cy="34099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28670"/>
          </a:xfrm>
        </p:spPr>
        <p:txBody>
          <a:bodyPr>
            <a:normAutofit/>
          </a:bodyPr>
          <a:lstStyle/>
          <a:p>
            <a:r>
              <a:rPr lang="en-US" dirty="0" smtClean="0"/>
              <a:t>People.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857232"/>
            <a:ext cx="8072462" cy="5786454"/>
          </a:xfrm>
        </p:spPr>
        <p:txBody>
          <a:bodyPr/>
          <a:lstStyle/>
          <a:p>
            <a:r>
              <a:rPr lang="en-US" dirty="0" smtClean="0"/>
              <a:t>Nowadays people decorate trees with </a:t>
            </a:r>
            <a:r>
              <a:rPr lang="en-US" dirty="0" smtClean="0"/>
              <a:t>lots </a:t>
            </a:r>
            <a:r>
              <a:rPr lang="en-US" dirty="0" smtClean="0"/>
              <a:t>of lights, balls and on the top of the tree they put </a:t>
            </a:r>
            <a:r>
              <a:rPr lang="en-US" dirty="0" smtClean="0"/>
              <a:t>a </a:t>
            </a:r>
            <a:r>
              <a:rPr lang="en-US" dirty="0" smtClean="0"/>
              <a:t>big star which is the symbol of </a:t>
            </a:r>
            <a:r>
              <a:rPr lang="en-US" dirty="0" err="1" smtClean="0"/>
              <a:t>christmas</a:t>
            </a:r>
            <a:r>
              <a:rPr lang="en-US" dirty="0" smtClean="0"/>
              <a:t>!!</a:t>
            </a:r>
          </a:p>
          <a:p>
            <a:r>
              <a:rPr lang="en-US" dirty="0" smtClean="0"/>
              <a:t>They make every year traditional sweets such as </a:t>
            </a:r>
            <a:r>
              <a:rPr lang="en-US" dirty="0" err="1" smtClean="0"/>
              <a:t>melomakarona</a:t>
            </a:r>
            <a:r>
              <a:rPr lang="en-US" dirty="0" smtClean="0"/>
              <a:t>, </a:t>
            </a:r>
            <a:r>
              <a:rPr lang="en-US" dirty="0" err="1" smtClean="0"/>
              <a:t>kourampiedes</a:t>
            </a:r>
            <a:r>
              <a:rPr lang="en-US" dirty="0" smtClean="0"/>
              <a:t> and </a:t>
            </a:r>
            <a:r>
              <a:rPr lang="en-US" dirty="0" err="1" smtClean="0"/>
              <a:t>diples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On 24</a:t>
            </a:r>
            <a:r>
              <a:rPr lang="en-US" baseline="30000" dirty="0" smtClean="0"/>
              <a:t>th</a:t>
            </a:r>
            <a:r>
              <a:rPr lang="en-US" dirty="0" smtClean="0"/>
              <a:t>  December children </a:t>
            </a:r>
            <a:r>
              <a:rPr lang="en-US" dirty="0" smtClean="0"/>
              <a:t>sing </a:t>
            </a:r>
            <a:r>
              <a:rPr lang="en-US" dirty="0" smtClean="0"/>
              <a:t>carols </a:t>
            </a:r>
            <a:r>
              <a:rPr lang="en-US" dirty="0" smtClean="0"/>
              <a:t>from door to door and people give whatever they want…</a:t>
            </a:r>
          </a:p>
        </p:txBody>
      </p:sp>
      <p:pic>
        <p:nvPicPr>
          <p:cNvPr id="5" name="ΤΡΙΓΩΝΑ_ΚΑΛΑΝΤΑ_-_Zouzouni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001024" y="5214950"/>
            <a:ext cx="519114" cy="519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90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tree is decorated…!!!</a:t>
            </a:r>
            <a:endParaRPr lang="el-GR" dirty="0"/>
          </a:p>
        </p:txBody>
      </p:sp>
      <p:pic>
        <p:nvPicPr>
          <p:cNvPr id="4" name="3 - Θέση περιεχομένου" descr="12279106_427400610802268_2863662463582539437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0298" y="1357298"/>
            <a:ext cx="4156728" cy="51959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Melomakarona</a:t>
            </a:r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4" name="3 - Θέση περιεχομένου" descr="12272780_458171194367159_183619238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5100" y="1738908"/>
            <a:ext cx="7499350" cy="42183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Kourampeides</a:t>
            </a:r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4" name="3 - Θέση περιεχομένου" descr="800px-Sugar_bu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4375" y="1447800"/>
            <a:ext cx="64008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People every year get together, they </a:t>
            </a:r>
            <a:r>
              <a:rPr lang="en-US" smtClean="0"/>
              <a:t>sing laugh </a:t>
            </a:r>
            <a:r>
              <a:rPr lang="en-US" dirty="0" smtClean="0"/>
              <a:t>in front of the tree with their families the set fire because it’s winter and snows  and </a:t>
            </a:r>
            <a:r>
              <a:rPr lang="en-US" smtClean="0"/>
              <a:t>all </a:t>
            </a:r>
            <a:r>
              <a:rPr lang="en-US" smtClean="0"/>
              <a:t>together they </a:t>
            </a:r>
            <a:r>
              <a:rPr lang="en-US" dirty="0" smtClean="0"/>
              <a:t>spend this celebration !!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END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Information: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Google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Youtube</a:t>
            </a:r>
            <a:r>
              <a:rPr lang="en-US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Wikipiedia</a:t>
            </a:r>
            <a:r>
              <a:rPr lang="en-US" sz="2000" dirty="0" smtClean="0"/>
              <a:t> 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169</Words>
  <Application>Microsoft Office PowerPoint</Application>
  <PresentationFormat>Προβολή στην οθόνη (4:3)</PresentationFormat>
  <Paragraphs>22</Paragraphs>
  <Slides>9</Slides>
  <Notes>1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Ηλιοστάσιο</vt:lpstr>
      <vt:lpstr>Christmas time! </vt:lpstr>
      <vt:lpstr>Christmas in Greece</vt:lpstr>
      <vt:lpstr>The place …!</vt:lpstr>
      <vt:lpstr>People.</vt:lpstr>
      <vt:lpstr>The tree is decorated…!!!</vt:lpstr>
      <vt:lpstr>Melomakarona </vt:lpstr>
      <vt:lpstr>Kourampeides </vt:lpstr>
      <vt:lpstr>Διαφάνεια 8</vt:lpstr>
      <vt:lpstr>                   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time!</dc:title>
  <dc:creator>XRISTOS</dc:creator>
  <cp:lastModifiedBy>afroditi</cp:lastModifiedBy>
  <cp:revision>13</cp:revision>
  <dcterms:created xsi:type="dcterms:W3CDTF">2015-11-29T08:38:02Z</dcterms:created>
  <dcterms:modified xsi:type="dcterms:W3CDTF">2015-12-10T19:07:06Z</dcterms:modified>
</cp:coreProperties>
</file>