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1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12/3/2015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12/3/2015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12/3/2015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12/3/2015</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12/3/2015</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12/3/2015</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12/3/2015</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48118" y="0"/>
            <a:ext cx="6912490" cy="1761564"/>
          </a:xfrm>
        </p:spPr>
        <p:txBody>
          <a:bodyPr/>
          <a:lstStyle/>
          <a:p>
            <a:r>
              <a:rPr lang="en-US" b="1" dirty="0"/>
              <a:t>Christmas </a:t>
            </a:r>
            <a:r>
              <a:rPr lang="en-US" b="1" dirty="0" smtClean="0"/>
              <a:t>Day </a:t>
            </a:r>
            <a:endParaRPr lang="el-GR" dirty="0"/>
          </a:p>
        </p:txBody>
      </p:sp>
      <p:sp>
        <p:nvSpPr>
          <p:cNvPr id="3" name="Subtitle 2"/>
          <p:cNvSpPr>
            <a:spLocks noGrp="1"/>
          </p:cNvSpPr>
          <p:nvPr>
            <p:ph type="subTitle" idx="1"/>
          </p:nvPr>
        </p:nvSpPr>
        <p:spPr>
          <a:xfrm>
            <a:off x="2015330" y="8694276"/>
            <a:ext cx="6862626" cy="998989"/>
          </a:xfrm>
        </p:spPr>
        <p:txBody>
          <a:bodyPr/>
          <a:lstStyle/>
          <a:p>
            <a:endParaRPr lang="el-GR" dirty="0"/>
          </a:p>
        </p:txBody>
      </p:sp>
      <p:pic>
        <p:nvPicPr>
          <p:cNvPr id="1026" name="Picture 2" descr="Nativity tree20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8118" y="1761564"/>
            <a:ext cx="7058399" cy="47216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87264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2316" y="376518"/>
            <a:ext cx="8175813" cy="3576917"/>
          </a:xfrm>
        </p:spPr>
        <p:txBody>
          <a:bodyPr/>
          <a:lstStyle/>
          <a:p>
            <a:r>
              <a:rPr lang="en-US" i="1" dirty="0"/>
              <a:t>Christmas Day, on December 25, is one of the most festive Christian holidays in many countries around the world. It celebrates Jesus' birth.</a:t>
            </a:r>
            <a:endParaRPr lang="el-GR" dirty="0"/>
          </a:p>
        </p:txBody>
      </p:sp>
    </p:spTree>
    <p:extLst>
      <p:ext uri="{BB962C8B-B14F-4D97-AF65-F5344CB8AC3E}">
        <p14:creationId xmlns:p14="http://schemas.microsoft.com/office/powerpoint/2010/main" val="2793148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9842" y="143436"/>
            <a:ext cx="7395882" cy="1564341"/>
          </a:xfrm>
        </p:spPr>
        <p:txBody>
          <a:bodyPr/>
          <a:lstStyle/>
          <a:p>
            <a:r>
              <a:rPr lang="en-US" dirty="0" smtClean="0"/>
              <a:t>How do we celebrate the Christmas day</a:t>
            </a:r>
            <a:r>
              <a:rPr lang="el-GR" dirty="0" smtClean="0"/>
              <a:t>?</a:t>
            </a:r>
            <a:endParaRPr lang="el-GR" dirty="0"/>
          </a:p>
        </p:txBody>
      </p:sp>
      <p:sp>
        <p:nvSpPr>
          <p:cNvPr id="3" name="Text Placeholder 2"/>
          <p:cNvSpPr>
            <a:spLocks noGrp="1"/>
          </p:cNvSpPr>
          <p:nvPr>
            <p:ph type="body" sz="half" idx="2"/>
          </p:nvPr>
        </p:nvSpPr>
        <p:spPr>
          <a:xfrm>
            <a:off x="712696" y="1707777"/>
            <a:ext cx="9170894" cy="3805518"/>
          </a:xfrm>
        </p:spPr>
        <p:txBody>
          <a:bodyPr/>
          <a:lstStyle/>
          <a:p>
            <a:r>
              <a:rPr lang="en-US" sz="2000" dirty="0"/>
              <a:t>Christmas Day is a holiday in many, but not all, countries. Many homes have Christmas trees and other decorations in the weeks leading to Christmas Day. Some workplaces hold Christmas parties prior to December 25. Festive activities include exchanging presents, singing Christmas songs, going to parties.</a:t>
            </a:r>
          </a:p>
          <a:p>
            <a:r>
              <a:rPr lang="en-US" sz="2000" dirty="0"/>
              <a:t>It's a special time when children get presents from family, friends and Santa Claus, or Father Christmas</a:t>
            </a:r>
            <a:r>
              <a:rPr lang="en-US" sz="2000" dirty="0" smtClean="0"/>
              <a:t>.</a:t>
            </a:r>
            <a:r>
              <a:rPr lang="en-US" sz="2000" dirty="0"/>
              <a:t> For some, Christmas is an exclusive family affair, while others invite friends to a Christmas buffet or pot luck meal. Churches have special services and may include a crèche or miniature Nativity scene.</a:t>
            </a:r>
          </a:p>
          <a:p>
            <a:endParaRPr lang="el-GR" dirty="0"/>
          </a:p>
        </p:txBody>
      </p:sp>
    </p:spTree>
    <p:extLst>
      <p:ext uri="{BB962C8B-B14F-4D97-AF65-F5344CB8AC3E}">
        <p14:creationId xmlns:p14="http://schemas.microsoft.com/office/powerpoint/2010/main" val="12740340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6640" y="7475"/>
            <a:ext cx="5092906" cy="1574808"/>
          </a:xfrm>
        </p:spPr>
        <p:txBody>
          <a:bodyPr/>
          <a:lstStyle/>
          <a:p>
            <a:r>
              <a:rPr lang="en-US" sz="4000" b="1" dirty="0"/>
              <a:t>Traditional cuisine</a:t>
            </a:r>
            <a:r>
              <a:rPr lang="en-US" b="1" dirty="0"/>
              <a:t/>
            </a:r>
            <a:br>
              <a:rPr lang="en-US" b="1" dirty="0"/>
            </a:br>
            <a:endParaRPr lang="el-GR" dirty="0"/>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l="11725" r="11725"/>
          <a:stretch>
            <a:fillRect/>
          </a:stretch>
        </p:blipFill>
        <p:spPr>
          <a:xfrm>
            <a:off x="6494928" y="1290917"/>
            <a:ext cx="4580213" cy="4281207"/>
          </a:xfrm>
        </p:spPr>
      </p:pic>
      <p:sp>
        <p:nvSpPr>
          <p:cNvPr id="4" name="Text Placeholder 3"/>
          <p:cNvSpPr>
            <a:spLocks noGrp="1"/>
          </p:cNvSpPr>
          <p:nvPr>
            <p:ph type="body" sz="half" idx="2"/>
          </p:nvPr>
        </p:nvSpPr>
        <p:spPr>
          <a:xfrm>
            <a:off x="242047" y="1290918"/>
            <a:ext cx="6252881" cy="3845858"/>
          </a:xfrm>
        </p:spPr>
        <p:txBody>
          <a:bodyPr/>
          <a:lstStyle/>
          <a:p>
            <a:r>
              <a:rPr lang="en-US" sz="1800" b="1" dirty="0"/>
              <a:t>A special Christmas family meal is traditionally an important part of the holiday's celebration, and the food that is served varies greatly from country to country. Some regions, such as Sicily, have special meals for Christmas Eve, when 12 kinds of fish are served. In the United Kingdom and countries influenced by its traditions, a standard Christmas meal includes turkey, goose or other large bird, gravy, potatoes, vegetables, sometimes bread and cider. Special desserts are also prepared, such as Christmas pudding, mince pies, fruit cake and Yule log.</a:t>
            </a:r>
          </a:p>
          <a:p>
            <a:endParaRPr lang="en-US" b="1" dirty="0"/>
          </a:p>
        </p:txBody>
      </p:sp>
    </p:spTree>
    <p:extLst>
      <p:ext uri="{BB962C8B-B14F-4D97-AF65-F5344CB8AC3E}">
        <p14:creationId xmlns:p14="http://schemas.microsoft.com/office/powerpoint/2010/main" val="4204700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6247" y="318248"/>
            <a:ext cx="8825659" cy="1981200"/>
          </a:xfrm>
        </p:spPr>
        <p:txBody>
          <a:bodyPr/>
          <a:lstStyle/>
          <a:p>
            <a:r>
              <a:rPr lang="en-US" b="1" dirty="0"/>
              <a:t>Music and carols</a:t>
            </a:r>
            <a:br>
              <a:rPr lang="en-US" b="1" dirty="0"/>
            </a:br>
            <a:endParaRPr lang="el-GR" dirty="0"/>
          </a:p>
        </p:txBody>
      </p:sp>
      <p:sp>
        <p:nvSpPr>
          <p:cNvPr id="3" name="Text Placeholder 2"/>
          <p:cNvSpPr>
            <a:spLocks noGrp="1"/>
          </p:cNvSpPr>
          <p:nvPr>
            <p:ph type="body" sz="half" idx="2"/>
          </p:nvPr>
        </p:nvSpPr>
        <p:spPr>
          <a:xfrm>
            <a:off x="927847" y="1304365"/>
            <a:ext cx="7974106" cy="5042647"/>
          </a:xfrm>
        </p:spPr>
        <p:txBody>
          <a:bodyPr>
            <a:normAutofit/>
          </a:bodyPr>
          <a:lstStyle/>
          <a:p>
            <a:endParaRPr lang="en-US" dirty="0" smtClean="0"/>
          </a:p>
          <a:p>
            <a:endParaRPr lang="en-US" dirty="0"/>
          </a:p>
          <a:p>
            <a:r>
              <a:rPr lang="en-US" dirty="0" smtClean="0"/>
              <a:t>The </a:t>
            </a:r>
            <a:r>
              <a:rPr lang="en-US" dirty="0"/>
              <a:t>songs we know specifically as carols were originally communal folk songs sung during celebrations such as "harvest tide" as well as Christmas. It was only later that carols began to be sung in church. Traditionally, carols have often been based on medieval chord patterns, and it is this that gives them their uniquely characteristic musical sound. Some carols like "</a:t>
            </a:r>
            <a:r>
              <a:rPr lang="en-US" dirty="0" err="1" smtClean="0"/>
              <a:t>Personent</a:t>
            </a:r>
            <a:r>
              <a:rPr lang="en-US" dirty="0" smtClean="0"/>
              <a:t> </a:t>
            </a:r>
            <a:r>
              <a:rPr lang="en-US" dirty="0" err="1" smtClean="0"/>
              <a:t>hodie</a:t>
            </a:r>
            <a:r>
              <a:rPr lang="en-US" dirty="0" smtClean="0"/>
              <a:t>", </a:t>
            </a:r>
            <a:r>
              <a:rPr lang="en-US" dirty="0"/>
              <a:t>"Good King Wenceslas", and "The Holly and the Ivy" can be traced directly back to the Middle Ages</a:t>
            </a:r>
            <a:r>
              <a:rPr lang="en-US" dirty="0" smtClean="0"/>
              <a:t>.</a:t>
            </a:r>
            <a:endParaRPr lang="en-US" dirty="0"/>
          </a:p>
          <a:p>
            <a:r>
              <a:rPr lang="en-US" dirty="0"/>
              <a:t>Completely secular Christmas seasonal songs emerged in the late 18th century. "Deck The Halls" dates from 1784, and the American "Jingle Bells" was copyrighted in 1857. In the 19th and 20th century, African American spirituals and songs about Christmas, based in their tradition of spirituals, became more widely known. </a:t>
            </a:r>
          </a:p>
          <a:p>
            <a:endParaRPr lang="en-US" dirty="0"/>
          </a:p>
          <a:p>
            <a:endParaRPr lang="en-US" dirty="0"/>
          </a:p>
          <a:p>
            <a:endParaRPr lang="el-GR" dirty="0"/>
          </a:p>
        </p:txBody>
      </p:sp>
    </p:spTree>
    <p:extLst>
      <p:ext uri="{BB962C8B-B14F-4D97-AF65-F5344CB8AC3E}">
        <p14:creationId xmlns:p14="http://schemas.microsoft.com/office/powerpoint/2010/main" val="26655521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9523" y="425825"/>
            <a:ext cx="9404723" cy="3406588"/>
          </a:xfrm>
        </p:spPr>
        <p:txBody>
          <a:bodyPr/>
          <a:lstStyle/>
          <a:p>
            <a:r>
              <a:rPr lang="en-US" dirty="0" smtClean="0"/>
              <a:t>Thank you!!</a:t>
            </a:r>
            <a:br>
              <a:rPr lang="en-US" dirty="0" smtClean="0"/>
            </a:br>
            <a:r>
              <a:rPr lang="en-US" dirty="0"/>
              <a:t/>
            </a:r>
            <a:br>
              <a:rPr lang="en-US" dirty="0"/>
            </a:br>
            <a:r>
              <a:rPr lang="en-US" dirty="0" smtClean="0"/>
              <a:t>Name: John</a:t>
            </a:r>
            <a:br>
              <a:rPr lang="en-US" dirty="0" smtClean="0"/>
            </a:br>
            <a:r>
              <a:rPr lang="en-US" dirty="0" smtClean="0"/>
              <a:t>Surname: Mastrogiannopoulos</a:t>
            </a:r>
            <a:br>
              <a:rPr lang="en-US" dirty="0" smtClean="0"/>
            </a:br>
            <a:r>
              <a:rPr lang="en-US" dirty="0" smtClean="0"/>
              <a:t>Class:</a:t>
            </a:r>
            <a:r>
              <a:rPr lang="el-GR" dirty="0" smtClean="0"/>
              <a:t>Γ’3</a:t>
            </a:r>
            <a:r>
              <a:rPr lang="en-US" dirty="0" smtClean="0"/>
              <a:t/>
            </a:r>
            <a:br>
              <a:rPr lang="en-US" dirty="0" smtClean="0"/>
            </a:br>
            <a:endParaRPr lang="el-GR" dirty="0"/>
          </a:p>
        </p:txBody>
      </p:sp>
    </p:spTree>
    <p:extLst>
      <p:ext uri="{BB962C8B-B14F-4D97-AF65-F5344CB8AC3E}">
        <p14:creationId xmlns:p14="http://schemas.microsoft.com/office/powerpoint/2010/main" val="88970870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52</TotalTime>
  <Words>416</Words>
  <Application>Microsoft Office PowerPoint</Application>
  <PresentationFormat>Widescreen</PresentationFormat>
  <Paragraphs>14</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Century Gothic</vt:lpstr>
      <vt:lpstr>Wingdings 3</vt:lpstr>
      <vt:lpstr>Ion</vt:lpstr>
      <vt:lpstr>Christmas Day </vt:lpstr>
      <vt:lpstr>Christmas Day, on December 25, is one of the most festive Christian holidays in many countries around the world. It celebrates Jesus' birth.</vt:lpstr>
      <vt:lpstr>How do we celebrate the Christmas day?</vt:lpstr>
      <vt:lpstr>Traditional cuisine </vt:lpstr>
      <vt:lpstr>Music and carols </vt:lpstr>
      <vt:lpstr>Thank you!!  Name: John Surname: Mastrogiannopoulos Class:Γ’3 </vt:lpstr>
    </vt:vector>
  </TitlesOfParts>
  <Company>Mythos Brewery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Christmas Day</dc:title>
  <dc:creator>Mastrogiannopoulos Dimitris</dc:creator>
  <cp:lastModifiedBy>Mastrogiannopoulos Dimitris</cp:lastModifiedBy>
  <cp:revision>5</cp:revision>
  <dcterms:created xsi:type="dcterms:W3CDTF">2015-12-03T17:25:18Z</dcterms:created>
  <dcterms:modified xsi:type="dcterms:W3CDTF">2015-12-03T18:18:11Z</dcterms:modified>
</cp:coreProperties>
</file>